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9" r:id="rId8"/>
    <p:sldId id="261" r:id="rId9"/>
    <p:sldId id="262" r:id="rId10"/>
    <p:sldId id="263" r:id="rId11"/>
    <p:sldId id="264" r:id="rId12"/>
    <p:sldId id="267" r:id="rId13"/>
    <p:sldId id="265" r:id="rId14"/>
    <p:sldId id="270" r:id="rId15"/>
    <p:sldId id="266" r:id="rId16"/>
    <p:sldId id="271" r:id="rId17"/>
    <p:sldId id="272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69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1963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0481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962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04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342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29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938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8305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3815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32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F98F7-D0AD-4359-B554-5CC986BB78B7}" type="datetimeFigureOut">
              <a:rPr lang="fr-FR" smtClean="0"/>
              <a:t>22/01/2020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633C5-0CC5-4E5A-8A16-50356366FC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0118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29589" cy="479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85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995363"/>
            <a:ext cx="8867775" cy="486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21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11" y="1052736"/>
            <a:ext cx="8839200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21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371600"/>
            <a:ext cx="87058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30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5850"/>
            <a:ext cx="920115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30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à coins arrondis 2"/>
          <p:cNvSpPr/>
          <p:nvPr/>
        </p:nvSpPr>
        <p:spPr>
          <a:xfrm>
            <a:off x="238937" y="902164"/>
            <a:ext cx="8773703" cy="4191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800" b="1" dirty="0">
                <a:effectLst/>
                <a:latin typeface="Courier New"/>
                <a:ea typeface="Calibri"/>
                <a:cs typeface="Times New Roman"/>
              </a:rPr>
              <a:t>Organisation des groupes d’élèves </a:t>
            </a:r>
            <a:endParaRPr lang="fr-FR" sz="1200" dirty="0">
              <a:effectLst/>
              <a:latin typeface="Courier New"/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700808"/>
            <a:ext cx="9012640" cy="4045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20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268760"/>
            <a:ext cx="8936951" cy="3914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30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4" y="1052736"/>
            <a:ext cx="9067800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03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38100"/>
            <a:ext cx="6772275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72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1706"/>
            <a:ext cx="9144000" cy="4760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20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196752"/>
            <a:ext cx="912495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24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89" y="1052736"/>
            <a:ext cx="81534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23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7713" y="923925"/>
            <a:ext cx="10639426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6084168" y="3573016"/>
            <a:ext cx="2862931" cy="120032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latin typeface="Courier New" pitchFamily="49" charset="0"/>
                <a:cs typeface="Courier New" pitchFamily="49" charset="0"/>
              </a:rPr>
              <a:t>Vue partielle du diagramme d’exigence du projet </a:t>
            </a:r>
            <a:endParaRPr lang="fr-FR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3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76" y="1340768"/>
            <a:ext cx="8972655" cy="4847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23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6" y="1124744"/>
            <a:ext cx="8322046" cy="529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4427984" y="6180112"/>
            <a:ext cx="4574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Courier New" pitchFamily="49" charset="0"/>
                <a:cs typeface="Courier New" pitchFamily="49" charset="0"/>
              </a:rPr>
              <a:t>Potentiel de créativité</a:t>
            </a:r>
            <a:endParaRPr lang="fr-FR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78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1704"/>
            <a:ext cx="9251162" cy="569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23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" y="188640"/>
            <a:ext cx="9066981" cy="7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904875"/>
            <a:ext cx="8848725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21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</Words>
  <Application>Microsoft Office PowerPoint</Application>
  <PresentationFormat>Affichage à l'écran (4:3)</PresentationFormat>
  <Paragraphs>3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Marc</dc:creator>
  <cp:lastModifiedBy>Prof Prof.</cp:lastModifiedBy>
  <cp:revision>11</cp:revision>
  <dcterms:created xsi:type="dcterms:W3CDTF">2020-01-15T17:27:12Z</dcterms:created>
  <dcterms:modified xsi:type="dcterms:W3CDTF">2020-01-22T09:43:41Z</dcterms:modified>
</cp:coreProperties>
</file>